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CBD2C-8175-4D30-9F58-DF1DA632928B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28AAE-9B3E-44A8-81FF-FF9FD3A26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28572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2013 – 2014 SEZONU AMPUTE FUTBOL 1.LİGİ BEYAZ GRUP FİKSTÜRÜ</a:t>
            </a:r>
            <a:endParaRPr lang="tr-TR" sz="2000" b="1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214280" y="1071546"/>
          <a:ext cx="8715440" cy="5643576"/>
        </p:xfrm>
        <a:graphic>
          <a:graphicData uri="http://schemas.openxmlformats.org/drawingml/2006/table">
            <a:tbl>
              <a:tblPr/>
              <a:tblGrid>
                <a:gridCol w="1743088"/>
                <a:gridCol w="1743088"/>
                <a:gridCol w="1743088"/>
                <a:gridCol w="1743088"/>
                <a:gridCol w="1743088"/>
              </a:tblGrid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MP SAMSUN ENG.GÜCÜ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İZMİR BBSK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Y.MAH.BEL. GENÇ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SAMSUN BED.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PENDİK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BURSAGÜCÜ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240</Words>
  <Application>Microsoft Office PowerPoint</Application>
  <PresentationFormat>Ekran Gösterisi (4:3)</PresentationFormat>
  <Paragraphs>101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besimyalcin</dc:creator>
  <cp:lastModifiedBy>selimsakarcan</cp:lastModifiedBy>
  <cp:revision>12</cp:revision>
  <dcterms:created xsi:type="dcterms:W3CDTF">2013-09-16T08:46:50Z</dcterms:created>
  <dcterms:modified xsi:type="dcterms:W3CDTF">2013-09-18T11:43:45Z</dcterms:modified>
</cp:coreProperties>
</file>